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9"/>
  </p:notesMasterIdLst>
  <p:sldIdLst>
    <p:sldId id="308" r:id="rId4"/>
    <p:sldId id="258" r:id="rId5"/>
    <p:sldId id="330" r:id="rId6"/>
    <p:sldId id="331" r:id="rId7"/>
    <p:sldId id="300" r:id="rId8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44" autoAdjust="0"/>
    <p:restoredTop sz="94660"/>
  </p:normalViewPr>
  <p:slideViewPr>
    <p:cSldViewPr>
      <p:cViewPr varScale="1">
        <p:scale>
          <a:sx n="111" d="100"/>
          <a:sy n="111" d="100"/>
        </p:scale>
        <p:origin x="-288" y="-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2" Type="http://schemas.openxmlformats.org/officeDocument/2006/relationships/tableStyles" Target="tableStyles.xml"/><Relationship Id="rId11" Type="http://schemas.openxmlformats.org/officeDocument/2006/relationships/viewProps" Target="viewProps.xml"/><Relationship Id="rId10" Type="http://schemas.openxmlformats.org/officeDocument/2006/relationships/presProps" Target="presProps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773B639-FC1C-43ED-8CE4-76F43F062988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5291EAD-0CE8-43F2-A3C1-5B61160002D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429095" y="2852936"/>
            <a:ext cx="11421035" cy="78742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49675" y="38258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409825" y="1774825"/>
            <a:ext cx="7405688" cy="294481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2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FA355104-D301-4BDA-841B-D2C6B0807A1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2587408" y="2690694"/>
            <a:ext cx="11421035" cy="787428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与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2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9"/>
          <p:cNvSpPr/>
          <p:nvPr/>
        </p:nvSpPr>
        <p:spPr>
          <a:xfrm>
            <a:off x="5824538" y="2065338"/>
            <a:ext cx="1603375" cy="106838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下箭头 20"/>
          <p:cNvSpPr/>
          <p:nvPr/>
        </p:nvSpPr>
        <p:spPr>
          <a:xfrm>
            <a:off x="8094663" y="3800475"/>
            <a:ext cx="533400" cy="106203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圆角矩形标注 21"/>
          <p:cNvSpPr/>
          <p:nvPr/>
        </p:nvSpPr>
        <p:spPr>
          <a:xfrm>
            <a:off x="3105150" y="2733675"/>
            <a:ext cx="1333500" cy="938213"/>
          </a:xfrm>
          <a:prstGeom prst="wedgeRoundRectCallout">
            <a:avLst>
              <a:gd name="adj1" fmla="val -26547"/>
              <a:gd name="adj2" fmla="val -65449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6" name="肘形连接符 22"/>
          <p:cNvCxnSpPr/>
          <p:nvPr/>
        </p:nvCxnSpPr>
        <p:spPr>
          <a:xfrm rot="16200000" flipH="1">
            <a:off x="2914650" y="4157663"/>
            <a:ext cx="895350" cy="514350"/>
          </a:xfrm>
          <a:prstGeom prst="bentConnector3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菱形 23"/>
          <p:cNvSpPr/>
          <p:nvPr/>
        </p:nvSpPr>
        <p:spPr>
          <a:xfrm>
            <a:off x="4194175" y="4649788"/>
            <a:ext cx="1271588" cy="1273175"/>
          </a:xfrm>
          <a:prstGeom prst="diamond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六边形 24"/>
          <p:cNvSpPr/>
          <p:nvPr/>
        </p:nvSpPr>
        <p:spPr>
          <a:xfrm>
            <a:off x="5497513" y="3587750"/>
            <a:ext cx="1087437" cy="938213"/>
          </a:xfrm>
          <a:prstGeom prst="hexag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9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9BA3547-6133-403F-B8E0-A8E401AB0396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3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444239" y="1952625"/>
            <a:ext cx="10366049" cy="443108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Tx/>
              <a:buNone/>
              <a:defRPr sz="2800" b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与目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3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25375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8225" y="44481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376488" y="1296988"/>
            <a:ext cx="7404100" cy="294481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6E64C4D-3478-46A6-8E3B-D787CAFC481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1"/>
          <p:cNvSpPr>
            <a:spLocks noGrp="1"/>
          </p:cNvSpPr>
          <p:nvPr>
            <p:ph type="title" idx="4294967295"/>
          </p:nvPr>
        </p:nvSpPr>
        <p:spPr>
          <a:xfrm>
            <a:off x="1250013" y="289776"/>
            <a:ext cx="3844887" cy="8226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标题 1"/>
          <p:cNvSpPr>
            <a:spLocks noGrp="1"/>
          </p:cNvSpPr>
          <p:nvPr>
            <p:ph type="title" idx="4294967295"/>
          </p:nvPr>
        </p:nvSpPr>
        <p:spPr>
          <a:xfrm>
            <a:off x="1002535" y="423777"/>
            <a:ext cx="439573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1"/>
          <p:cNvSpPr>
            <a:spLocks noGrp="1"/>
          </p:cNvSpPr>
          <p:nvPr>
            <p:ph type="title" idx="4294967295"/>
          </p:nvPr>
        </p:nvSpPr>
        <p:spPr>
          <a:xfrm>
            <a:off x="1098537" y="30376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B6AA278F-3D2A-4427-82EF-E1909D19C993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023781" y="335082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268453" y="404373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4.png"/><Relationship Id="rId12" Type="http://schemas.openxmlformats.org/officeDocument/2006/relationships/image" Target="../media/image3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image" Target="../media/image4.png"/><Relationship Id="rId12" Type="http://schemas.openxmlformats.org/officeDocument/2006/relationships/image" Target="../media/image7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4579938"/>
          </a:xfrm>
          <a:prstGeom prst="rect">
            <a:avLst/>
          </a:prstGeom>
          <a:solidFill>
            <a:schemeClr val="bg1">
              <a:lumMod val="95000"/>
              <a:lumOff val="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3"/>
          <p:cNvSpPr txBox="1"/>
          <p:nvPr/>
        </p:nvSpPr>
        <p:spPr bwMode="auto">
          <a:xfrm>
            <a:off x="1723390" y="2833688"/>
            <a:ext cx="11420475" cy="7874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defTabSz="457200"/>
            <a:r>
              <a:rPr 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 </a:t>
            </a:r>
            <a:r>
              <a:rPr lang="zh-CN" alt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第十五</a:t>
            </a:r>
            <a:r>
              <a:rPr lang="zh-CN" alt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课   </a:t>
            </a:r>
            <a:r>
              <a:rPr lang="en-US" altLang="zh-CN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COOKIE</a:t>
            </a:r>
            <a:endParaRPr lang="en-US" altLang="zh-CN" sz="4200" b="1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en-US" altLang="zh-CN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Cookie</a:t>
            </a:r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基础</a:t>
            </a:r>
            <a:endParaRPr lang="zh-CN" altLang="en-US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什么是cookie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页面用来保存信息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比如：自动登录、记住用户名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cookie的特性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同一个网站中所有页面共享一套cookie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数量、大小有限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过期时间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JS中使用cookie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document.cookie</a:t>
            </a:r>
            <a:endParaRPr lang="en-US" altLang="zh-CN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00" smtClean="0"/>
          </a:p>
          <a:p>
            <a:pPr marL="342265"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marL="0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000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使用</a:t>
            </a:r>
            <a:r>
              <a:rPr lang="en-US" altLang="zh-CN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Cookie</a:t>
            </a:r>
            <a:endParaRPr lang="zh-CN" altLang="en-US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cookie的使用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设置cookie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格式：名字=值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不会覆盖 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过期时间：expires=时间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713865" lvl="5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日期对象的使用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封装函数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读取cookie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字符串分割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删除cookie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已经过期</a:t>
            </a: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00" smtClean="0"/>
          </a:p>
          <a:p>
            <a:pPr marL="342265"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marL="0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000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使用</a:t>
            </a:r>
            <a:r>
              <a:rPr lang="en-US" altLang="zh-CN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Cookie</a:t>
            </a:r>
            <a:endParaRPr lang="zh-CN" altLang="en-US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cookie的使用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例子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用cookie记录上次登录的用户名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713865" lvl="5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提交时——记录用户名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713865" lvl="5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window.onload——读取用户名</a:t>
            </a: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扩展：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1、存储：localStorage.setItem(key,value)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713865" lvl="5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如果key存在时，更新value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2、获取：localStorage.getItem(key)</a:t>
            </a: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00" smtClean="0"/>
          </a:p>
          <a:p>
            <a:pPr marL="342265"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marL="0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000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1_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模板</Template>
  <TotalTime>0</TotalTime>
  <Words>367</Words>
  <Application>WPS 演示</Application>
  <PresentationFormat>自定义</PresentationFormat>
  <Paragraphs>63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5</vt:i4>
      </vt:variant>
    </vt:vector>
  </HeadingPairs>
  <TitlesOfParts>
    <vt:vector size="17" baseType="lpstr">
      <vt:lpstr>Arial</vt:lpstr>
      <vt:lpstr>宋体</vt:lpstr>
      <vt:lpstr>Wingdings</vt:lpstr>
      <vt:lpstr>微软雅黑</vt:lpstr>
      <vt:lpstr>Wingdings 3</vt:lpstr>
      <vt:lpstr>Arial</vt:lpstr>
      <vt:lpstr>隶书</vt:lpstr>
      <vt:lpstr>Century Gothic</vt:lpstr>
      <vt:lpstr>Arial Unicode MS</vt:lpstr>
      <vt:lpstr>Calibri</vt:lpstr>
      <vt:lpstr>1_Android演示文档标题03</vt:lpstr>
      <vt:lpstr>Android演示文档标题03</vt:lpstr>
      <vt:lpstr>PowerPoint 演示文稿</vt:lpstr>
      <vt:lpstr>Cookie基础</vt:lpstr>
      <vt:lpstr>使用Cookie</vt:lpstr>
      <vt:lpstr>使用Cookie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Yuanc</dc:creator>
  <cp:lastModifiedBy>宁德正</cp:lastModifiedBy>
  <cp:revision>306</cp:revision>
  <dcterms:created xsi:type="dcterms:W3CDTF">2014-09-15T13:36:00Z</dcterms:created>
  <dcterms:modified xsi:type="dcterms:W3CDTF">2017-11-13T11:40:41Z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